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6"/>
  </p:notesMasterIdLst>
  <p:sldIdLst>
    <p:sldId id="257" r:id="rId2"/>
    <p:sldId id="256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70" autoAdjust="0"/>
    <p:restoredTop sz="94660"/>
  </p:normalViewPr>
  <p:slideViewPr>
    <p:cSldViewPr>
      <p:cViewPr varScale="1">
        <p:scale>
          <a:sx n="74" d="100"/>
          <a:sy n="74" d="100"/>
        </p:scale>
        <p:origin x="-13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34377-77CB-4846-AA98-AC62FDA79D46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30145-BC43-4E47-8608-BF6E72F2285C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0145-BC43-4E47-8608-BF6E72F2285C}" type="slidenum">
              <a:rPr lang="en-IE" smtClean="0"/>
              <a:pPr/>
              <a:t>1</a:t>
            </a:fld>
            <a:endParaRPr lang="en-I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0145-BC43-4E47-8608-BF6E72F2285C}" type="slidenum">
              <a:rPr lang="en-IE" smtClean="0"/>
              <a:pPr/>
              <a:t>2</a:t>
            </a:fld>
            <a:endParaRPr lang="en-I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0145-BC43-4E47-8608-BF6E72F2285C}" type="slidenum">
              <a:rPr lang="en-IE" smtClean="0"/>
              <a:pPr/>
              <a:t>3</a:t>
            </a:fld>
            <a:endParaRPr lang="en-I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0145-BC43-4E47-8608-BF6E72F2285C}" type="slidenum">
              <a:rPr lang="en-IE" smtClean="0"/>
              <a:pPr/>
              <a:t>4</a:t>
            </a:fld>
            <a:endParaRPr lang="en-I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9D3B3CF-071C-4A59-BE99-D9025E2434A4}" type="datetimeFigureOut">
              <a:rPr lang="en-IE" smtClean="0"/>
              <a:pPr/>
              <a:t>26/11/2014</a:t>
            </a:fld>
            <a:endParaRPr lang="en-I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IE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E49CA44-F21A-49C6-8E05-9E1AADB3B1C5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2940" y="1094688"/>
            <a:ext cx="5807412" cy="4998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11760" y="476672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Class Diagram of  Manual Booking System</a:t>
            </a:r>
            <a:endParaRPr lang="en-I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39752" y="188640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Class Diagram of Proposed Web Booking System</a:t>
            </a:r>
            <a:endParaRPr lang="en-IE" dirty="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6996" y="620688"/>
            <a:ext cx="5519380" cy="591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47664" y="980727"/>
          <a:ext cx="6768752" cy="4896546"/>
        </p:xfrm>
        <a:graphic>
          <a:graphicData uri="http://schemas.openxmlformats.org/drawingml/2006/table">
            <a:tbl>
              <a:tblPr/>
              <a:tblGrid>
                <a:gridCol w="3384376"/>
                <a:gridCol w="3384376"/>
              </a:tblGrid>
              <a:tr h="515426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IE" sz="12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Times New Roman"/>
                          <a:ea typeface="Times New Roman"/>
                        </a:rPr>
                        <a:t>Class: Client/s</a:t>
                      </a:r>
                      <a:endParaRPr lang="en-IE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</a:tr>
              <a:tr h="103085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b="1">
                          <a:latin typeface="Times New Roman"/>
                          <a:ea typeface="Times New Roman"/>
                        </a:rPr>
                        <a:t>Description: </a:t>
                      </a:r>
                      <a:r>
                        <a:rPr lang="en-IE" sz="1200">
                          <a:latin typeface="Times New Roman"/>
                          <a:ea typeface="Times New Roman"/>
                        </a:rPr>
                        <a:t>A client is a person who buys a holiday package from a company in the leisure and hospitality industry. The client class provides personal details when booking. Takes out insurance for protection against unseen events that may adversely affect him.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</a:tr>
              <a:tr h="5154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 b="1">
                          <a:latin typeface="Times New Roman"/>
                          <a:ea typeface="Times New Roman"/>
                        </a:rPr>
                        <a:t>Responsibilities</a:t>
                      </a: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 b="1">
                          <a:latin typeface="Times New Roman"/>
                          <a:ea typeface="Times New Roman"/>
                        </a:rPr>
                        <a:t>Collaborators</a:t>
                      </a: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8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Browse web booking system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Request for information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Choose a holiday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Book a holiday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Provide personal details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Change holiday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Cancel booking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Evaluate holiday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Add extra person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Make payments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Get insured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IE" sz="12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Times New Roman"/>
                          <a:ea typeface="Times New Roman"/>
                        </a:rPr>
                        <a:t>Special Requirements/</a:t>
                      </a:r>
                      <a:endParaRPr lang="en-IE" sz="12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Times New Roman"/>
                          <a:ea typeface="Times New Roman"/>
                        </a:rPr>
                        <a:t>Web Booking System</a:t>
                      </a:r>
                      <a:endParaRPr lang="en-IE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419872" y="-46166"/>
            <a:ext cx="3147080" cy="86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I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CRC card for Clients Class</a:t>
            </a:r>
            <a:endParaRPr kumimoji="0" lang="en-I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31640" y="1196753"/>
          <a:ext cx="7416825" cy="5040558"/>
        </p:xfrm>
        <a:graphic>
          <a:graphicData uri="http://schemas.openxmlformats.org/drawingml/2006/table">
            <a:tbl>
              <a:tblPr/>
              <a:tblGrid>
                <a:gridCol w="1153484"/>
                <a:gridCol w="2616707"/>
                <a:gridCol w="3646634"/>
              </a:tblGrid>
              <a:tr h="14452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Times New Roman"/>
                          <a:ea typeface="Times New Roman"/>
                        </a:rPr>
                        <a:t>Class</a:t>
                      </a:r>
                      <a:endParaRPr lang="en-IE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88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b="1" i="1">
                          <a:latin typeface="Times New Roman"/>
                          <a:ea typeface="Times New Roman"/>
                        </a:rPr>
                        <a:t>Description(responsibilities): </a:t>
                      </a: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Details needed to book a holiday and buy insurance. To provide information for special requirements when travelling to a far-flung holiday destination.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b="1" i="1">
                          <a:latin typeface="Times New Roman"/>
                          <a:ea typeface="Times New Roman"/>
                        </a:rPr>
                        <a:t>Export Control</a:t>
                      </a:r>
                      <a:endParaRPr lang="en-IE" sz="120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b="1" i="1">
                          <a:latin typeface="Times New Roman"/>
                          <a:ea typeface="Times New Roman"/>
                        </a:rPr>
                        <a:t> (public: yes/no)</a:t>
                      </a: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Associations: Booking, Payment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IE" sz="1200" b="1">
                          <a:latin typeface="Times New Roman"/>
                          <a:ea typeface="Times New Roman"/>
                        </a:rPr>
                        <a:t>Client</a:t>
                      </a: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b="1" i="1">
                          <a:latin typeface="Times New Roman"/>
                          <a:ea typeface="Times New Roman"/>
                        </a:rPr>
                        <a:t>Relationships</a:t>
                      </a: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Aggregations: 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Generalization: Person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b="1" i="1">
                          <a:latin typeface="Times New Roman"/>
                          <a:ea typeface="Times New Roman"/>
                        </a:rPr>
                        <a:t>List of attributes and their primitive types:</a:t>
                      </a: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>
                          <a:latin typeface="Times New Roman"/>
                          <a:ea typeface="Times New Roman"/>
                        </a:rPr>
                        <a:t>Name: String, Address: String, DOB: String, email:String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b="1" i="1">
                          <a:latin typeface="Times New Roman"/>
                          <a:ea typeface="Times New Roman"/>
                        </a:rPr>
                        <a:t>List of operations (include parameters and results):</a:t>
                      </a:r>
                      <a:endParaRPr lang="en-IE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dirty="0" err="1">
                          <a:latin typeface="Times New Roman"/>
                          <a:ea typeface="Times New Roman"/>
                        </a:rPr>
                        <a:t>BookHoliday</a:t>
                      </a:r>
                      <a:r>
                        <a:rPr lang="en-IE" sz="1200" dirty="0">
                          <a:latin typeface="Times New Roman"/>
                          <a:ea typeface="Times New Roman"/>
                        </a:rPr>
                        <a:t>(), </a:t>
                      </a:r>
                      <a:r>
                        <a:rPr lang="en-IE" sz="1200" dirty="0" err="1">
                          <a:latin typeface="Times New Roman"/>
                          <a:ea typeface="Times New Roman"/>
                        </a:rPr>
                        <a:t>PayDeposit</a:t>
                      </a:r>
                      <a:r>
                        <a:rPr lang="en-IE" sz="1200" dirty="0">
                          <a:latin typeface="Times New Roman"/>
                          <a:ea typeface="Times New Roman"/>
                        </a:rPr>
                        <a:t>(), </a:t>
                      </a:r>
                      <a:r>
                        <a:rPr lang="en-IE" sz="1200" dirty="0" err="1">
                          <a:latin typeface="Times New Roman"/>
                          <a:ea typeface="Times New Roman"/>
                        </a:rPr>
                        <a:t>RequestInfo</a:t>
                      </a:r>
                      <a:r>
                        <a:rPr lang="en-IE" sz="1200" dirty="0">
                          <a:latin typeface="Times New Roman"/>
                          <a:ea typeface="Times New Roman"/>
                        </a:rPr>
                        <a:t>()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419872" y="-46166"/>
            <a:ext cx="3711337" cy="86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I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Data</a:t>
            </a:r>
            <a:r>
              <a:rPr kumimoji="0" lang="en-IE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Dictionary for </a:t>
            </a:r>
            <a:r>
              <a:rPr kumimoji="0" lang="en-I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Clients Class</a:t>
            </a:r>
            <a:endParaRPr kumimoji="0" lang="en-I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</TotalTime>
  <Words>198</Words>
  <Application>Microsoft Office PowerPoint</Application>
  <PresentationFormat>On-screen Show (4:3)</PresentationFormat>
  <Paragraphs>47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Solstice</vt:lpstr>
      <vt:lpstr>Slide 1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gil</dc:creator>
  <cp:lastModifiedBy>gil</cp:lastModifiedBy>
  <cp:revision>4</cp:revision>
  <dcterms:created xsi:type="dcterms:W3CDTF">2014-11-26T01:33:25Z</dcterms:created>
  <dcterms:modified xsi:type="dcterms:W3CDTF">2014-11-26T10:12:55Z</dcterms:modified>
</cp:coreProperties>
</file>