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51797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780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71009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05204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0989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721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9033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932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5103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8505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87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E55FB-788F-4F04-B953-D2E492307A36}" type="datetimeFigureOut">
              <a:rPr lang="en-IE" smtClean="0"/>
              <a:t>11/04/2015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98492-FD92-472B-8800-9615D8C28AC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6963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21027"/>
            <a:ext cx="7774632" cy="1514599"/>
          </a:xfrm>
        </p:spPr>
        <p:txBody>
          <a:bodyPr>
            <a:normAutofit/>
          </a:bodyPr>
          <a:lstStyle/>
          <a:p>
            <a:r>
              <a:rPr lang="en-IE" sz="1800" dirty="0" smtClean="0"/>
              <a:t>Presentation based on report of use case Intel Corporation in Digital communication.</a:t>
            </a:r>
            <a:endParaRPr lang="en-IE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3136" y="5661248"/>
            <a:ext cx="4424536" cy="108012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IE" sz="1800" b="0" i="0" u="none" strike="noStrike" dirty="0" smtClean="0">
                <a:solidFill>
                  <a:srgbClr val="000000"/>
                </a:solidFill>
                <a:effectLst/>
                <a:latin typeface="Trebuchet MS"/>
              </a:rPr>
              <a:t>Patrick McNamara </a:t>
            </a:r>
            <a:endParaRPr lang="en-IE" sz="1800" dirty="0" smtClean="0">
              <a:effectLst/>
            </a:endParaRPr>
          </a:p>
          <a:p>
            <a:pPr>
              <a:spcBef>
                <a:spcPts val="0"/>
              </a:spcBef>
            </a:pPr>
            <a:r>
              <a:rPr lang="en-IE" sz="1800" b="0" i="0" u="none" strike="noStrike" dirty="0" err="1" smtClean="0">
                <a:solidFill>
                  <a:srgbClr val="000000"/>
                </a:solidFill>
                <a:effectLst/>
                <a:latin typeface="Trebuchet MS"/>
              </a:rPr>
              <a:t>Virgilio</a:t>
            </a:r>
            <a:r>
              <a:rPr lang="en-IE" sz="1800" b="0" i="0" u="none" strike="noStrike" dirty="0" smtClean="0">
                <a:solidFill>
                  <a:srgbClr val="000000"/>
                </a:solidFill>
                <a:effectLst/>
                <a:latin typeface="Trebuchet MS"/>
              </a:rPr>
              <a:t> </a:t>
            </a:r>
            <a:r>
              <a:rPr lang="en-IE" sz="1800" b="0" i="0" u="none" strike="noStrike" dirty="0" err="1" smtClean="0">
                <a:solidFill>
                  <a:srgbClr val="000000"/>
                </a:solidFill>
                <a:effectLst/>
                <a:latin typeface="Trebuchet MS"/>
              </a:rPr>
              <a:t>Querubin</a:t>
            </a:r>
            <a:endParaRPr lang="en-IE" sz="1800" dirty="0" smtClean="0">
              <a:effectLst/>
            </a:endParaRPr>
          </a:p>
          <a:p>
            <a:r>
              <a:rPr lang="en-IE" sz="1800" b="0" i="0" u="none" strike="noStrike" dirty="0" smtClean="0">
                <a:solidFill>
                  <a:srgbClr val="000000"/>
                </a:solidFill>
                <a:effectLst/>
                <a:latin typeface="Trebuchet MS"/>
              </a:rPr>
              <a:t>Aleksei </a:t>
            </a:r>
            <a:r>
              <a:rPr lang="en-IE" sz="1800" b="0" i="0" u="none" strike="noStrike" dirty="0" err="1" smtClean="0">
                <a:solidFill>
                  <a:srgbClr val="000000"/>
                </a:solidFill>
                <a:effectLst/>
                <a:latin typeface="Trebuchet MS"/>
              </a:rPr>
              <a:t>Harlasov</a:t>
            </a:r>
            <a:endParaRPr lang="en-IE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usi\Desktop\intel 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770" y="1330829"/>
            <a:ext cx="5555502" cy="366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56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usi\Desktop\Andy_Grove_Robert_Noyce_Gordon_Moore_19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3570"/>
            <a:ext cx="5825279" cy="277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75655" y="2967335"/>
            <a:ext cx="58252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Andy Grove	Robert </a:t>
            </a:r>
            <a:r>
              <a:rPr lang="en-IE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Noyce</a:t>
            </a:r>
            <a:r>
              <a:rPr lang="en-IE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Gordon Moore</a:t>
            </a:r>
            <a:endParaRPr lang="en-IE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usi\Desktop\KL_intel_D3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8" y="3336667"/>
            <a:ext cx="3113759" cy="1964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594928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“The market had to be educated.”(Malone M. (1995) Microprocessors, p. 17)</a:t>
            </a:r>
            <a:endParaRPr lang="en-IE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1854" y="3948823"/>
            <a:ext cx="4168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Intel 286 introduced on 1 February 1982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55549" y="4318937"/>
            <a:ext cx="3773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Intel 386 introduced from June 1986</a:t>
            </a:r>
            <a:endParaRPr lang="en-IE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1431" y="4688269"/>
            <a:ext cx="3008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Intel 486 introduced </a:t>
            </a:r>
            <a:r>
              <a:rPr lang="en-IE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 1989 </a:t>
            </a:r>
          </a:p>
        </p:txBody>
      </p:sp>
    </p:spTree>
    <p:extLst>
      <p:ext uri="{BB962C8B-B14F-4D97-AF65-F5344CB8AC3E}">
        <p14:creationId xmlns:p14="http://schemas.microsoft.com/office/powerpoint/2010/main" val="297828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133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Nobody pays for a </a:t>
            </a:r>
            <a:r>
              <a:rPr lang="en-IE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“product”. What </a:t>
            </a:r>
            <a:r>
              <a:rPr lang="en-IE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is paid for </a:t>
            </a:r>
            <a:r>
              <a:rPr lang="en-IE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IE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satisfaction</a:t>
            </a:r>
            <a:r>
              <a:rPr lang="en-IE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en-IE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Drucker</a:t>
            </a:r>
            <a:r>
              <a:rPr lang="en-IE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P. (1980) Competitive strategy)</a:t>
            </a:r>
            <a:endParaRPr lang="en-IE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usi\Desktop\social-media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77" y="621832"/>
            <a:ext cx="6218651" cy="617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7596336" y="764704"/>
            <a:ext cx="129614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/>
              <a:t>Facebook</a:t>
            </a:r>
          </a:p>
          <a:p>
            <a:pPr algn="ctr"/>
            <a:r>
              <a:rPr lang="en-IE" sz="1400" dirty="0" smtClean="0"/>
              <a:t>+Twitter</a:t>
            </a:r>
          </a:p>
          <a:p>
            <a:pPr algn="ctr"/>
            <a:r>
              <a:rPr lang="en-IE" sz="1400" dirty="0" smtClean="0"/>
              <a:t>Campaign</a:t>
            </a:r>
            <a:endParaRPr lang="en-IE" sz="1400" dirty="0"/>
          </a:p>
        </p:txBody>
      </p:sp>
      <p:sp>
        <p:nvSpPr>
          <p:cNvPr id="4" name="Oval 3"/>
          <p:cNvSpPr/>
          <p:nvPr/>
        </p:nvSpPr>
        <p:spPr>
          <a:xfrm>
            <a:off x="7596336" y="2204864"/>
            <a:ext cx="1296144" cy="1329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/>
              <a:t>Pinterest</a:t>
            </a:r>
          </a:p>
          <a:p>
            <a:pPr algn="ctr"/>
            <a:r>
              <a:rPr lang="en-IE" sz="1400" dirty="0" smtClean="0"/>
              <a:t>Contests</a:t>
            </a:r>
            <a:endParaRPr lang="en-IE" sz="1400" dirty="0"/>
          </a:p>
        </p:txBody>
      </p:sp>
      <p:sp>
        <p:nvSpPr>
          <p:cNvPr id="5" name="Oval 4"/>
          <p:cNvSpPr/>
          <p:nvPr/>
        </p:nvSpPr>
        <p:spPr>
          <a:xfrm>
            <a:off x="7596336" y="3789040"/>
            <a:ext cx="1332147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/>
              <a:t>Video</a:t>
            </a:r>
          </a:p>
          <a:p>
            <a:pPr algn="ctr"/>
            <a:r>
              <a:rPr lang="en-IE" sz="1400" dirty="0" smtClean="0"/>
              <a:t>Content</a:t>
            </a:r>
          </a:p>
        </p:txBody>
      </p:sp>
      <p:sp>
        <p:nvSpPr>
          <p:cNvPr id="6" name="Oval 5"/>
          <p:cNvSpPr/>
          <p:nvPr/>
        </p:nvSpPr>
        <p:spPr>
          <a:xfrm>
            <a:off x="7596335" y="5301208"/>
            <a:ext cx="1332147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/>
              <a:t>Sharing</a:t>
            </a:r>
            <a:endParaRPr lang="en-IE" sz="1400" dirty="0"/>
          </a:p>
        </p:txBody>
      </p:sp>
      <p:sp>
        <p:nvSpPr>
          <p:cNvPr id="7" name="Oval 6"/>
          <p:cNvSpPr/>
          <p:nvPr/>
        </p:nvSpPr>
        <p:spPr>
          <a:xfrm>
            <a:off x="107504" y="764704"/>
            <a:ext cx="1368152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Age</a:t>
            </a:r>
          </a:p>
          <a:p>
            <a:pPr algn="ctr"/>
            <a:r>
              <a:rPr lang="en-IE" dirty="0" smtClean="0"/>
              <a:t>20-40</a:t>
            </a:r>
            <a:endParaRPr lang="en-IE" dirty="0"/>
          </a:p>
        </p:txBody>
      </p:sp>
      <p:sp>
        <p:nvSpPr>
          <p:cNvPr id="8" name="Oval 7"/>
          <p:cNvSpPr/>
          <p:nvPr/>
        </p:nvSpPr>
        <p:spPr>
          <a:xfrm>
            <a:off x="107504" y="2204864"/>
            <a:ext cx="1368152" cy="1274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Non Tech</a:t>
            </a:r>
          </a:p>
          <a:p>
            <a:pPr algn="ctr"/>
            <a:r>
              <a:rPr lang="en-IE" dirty="0" smtClean="0"/>
              <a:t>Savvy</a:t>
            </a:r>
            <a:endParaRPr lang="en-IE" dirty="0"/>
          </a:p>
        </p:txBody>
      </p:sp>
      <p:sp>
        <p:nvSpPr>
          <p:cNvPr id="9" name="Oval 8"/>
          <p:cNvSpPr/>
          <p:nvPr/>
        </p:nvSpPr>
        <p:spPr>
          <a:xfrm>
            <a:off x="93541" y="3700512"/>
            <a:ext cx="1368151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 dirty="0" smtClean="0"/>
              <a:t>Everyday</a:t>
            </a:r>
          </a:p>
          <a:p>
            <a:pPr algn="ctr"/>
            <a:r>
              <a:rPr lang="en-IE" sz="1600" dirty="0" smtClean="0"/>
              <a:t>Tech</a:t>
            </a:r>
          </a:p>
          <a:p>
            <a:pPr algn="ctr"/>
            <a:r>
              <a:rPr lang="en-IE" sz="1600" dirty="0" smtClean="0"/>
              <a:t>Users</a:t>
            </a:r>
            <a:endParaRPr lang="en-IE" sz="1600" dirty="0"/>
          </a:p>
        </p:txBody>
      </p:sp>
      <p:sp>
        <p:nvSpPr>
          <p:cNvPr id="10" name="Oval 9"/>
          <p:cNvSpPr/>
          <p:nvPr/>
        </p:nvSpPr>
        <p:spPr>
          <a:xfrm>
            <a:off x="179512" y="5282614"/>
            <a:ext cx="1282180" cy="1242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Pin</a:t>
            </a:r>
          </a:p>
          <a:p>
            <a:pPr algn="ctr"/>
            <a:r>
              <a:rPr lang="en-IE" dirty="0" smtClean="0"/>
              <a:t>It!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529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3035"/>
            <a:ext cx="712045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96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929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102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Office Theme</vt:lpstr>
      <vt:lpstr>Presentation based on report of use case Intel Corporation in Digital communication.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musi</dc:creator>
  <cp:lastModifiedBy>X00116756</cp:lastModifiedBy>
  <cp:revision>15</cp:revision>
  <dcterms:created xsi:type="dcterms:W3CDTF">2015-04-09T14:51:54Z</dcterms:created>
  <dcterms:modified xsi:type="dcterms:W3CDTF">2015-04-11T09:49:08Z</dcterms:modified>
</cp:coreProperties>
</file>